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notesMasterIdLst>
    <p:notesMasterId r:id="rId16"/>
  </p:notesMasterIdLst>
  <p:sldIdLst>
    <p:sldId id="256" r:id="rId2"/>
    <p:sldId id="281" r:id="rId3"/>
    <p:sldId id="282" r:id="rId4"/>
    <p:sldId id="290" r:id="rId5"/>
    <p:sldId id="283" r:id="rId6"/>
    <p:sldId id="276" r:id="rId7"/>
    <p:sldId id="291" r:id="rId8"/>
    <p:sldId id="278" r:id="rId9"/>
    <p:sldId id="292" r:id="rId10"/>
    <p:sldId id="263" r:id="rId11"/>
    <p:sldId id="293" r:id="rId12"/>
    <p:sldId id="267" r:id="rId13"/>
    <p:sldId id="284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1358" autoAdjust="0"/>
  </p:normalViewPr>
  <p:slideViewPr>
    <p:cSldViewPr>
      <p:cViewPr varScale="1">
        <p:scale>
          <a:sx n="74" d="100"/>
          <a:sy n="74" d="100"/>
        </p:scale>
        <p:origin x="129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2FC2E-E866-4647-A8F5-199DB3B1817A}" type="datetimeFigureOut">
              <a:rPr lang="en-US" smtClean="0"/>
              <a:t>10/10/2013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859C1-D6C9-4ED8-9178-C50E8B4460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513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859C1-D6C9-4ED8-9178-C50E8B44609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92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859C1-D6C9-4ED8-9178-C50E8B44609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00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62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9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71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70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95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12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23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287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46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40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906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7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76518"/>
            <a:ext cx="6400800" cy="990600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48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ক্লাসের </a:t>
            </a:r>
            <a:r>
              <a:rPr lang="bn-BD" sz="4800" b="1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BD" sz="48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ফুলেল শুভেচ্ছা</a:t>
            </a:r>
            <a:endParaRPr lang="en-US" sz="48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87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2" descr="C:\Documents and Settings\TTC-5\Desktop\m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524000"/>
            <a:ext cx="6324600" cy="47244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04800"/>
            <a:ext cx="914400" cy="9681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949817" y="2133600"/>
            <a:ext cx="7391400" cy="421653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নামঃ- </a:t>
            </a:r>
            <a:r>
              <a:rPr lang="bn-BD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bn-BD" sz="4400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আনারুল </a:t>
            </a:r>
            <a:r>
              <a:rPr lang="bn-BD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ইসলাম</a:t>
            </a:r>
            <a:br>
              <a:rPr lang="bn-BD" sz="4400" dirty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400" b="1" dirty="0" smtClean="0">
                <a:solidFill>
                  <a:srgbClr val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(শরীর চর্চা)</a:t>
            </a:r>
            <a:b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শাহ্‌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সুলতান (রহঃ) কামিল মাদ্রাসা</a:t>
            </a:r>
            <a:b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গোদাগাড়ী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, রাজশাহী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ব্যাচ নং-৪৩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আই,ডি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নং - ৩১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মোবাইল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নং-০১৫৫৬৫৮২২২৩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14400" y="304800"/>
            <a:ext cx="6477000" cy="9816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u="sng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975405" y="1377203"/>
            <a:ext cx="670112" cy="652183"/>
          </a:xfrm>
          <a:prstGeom prst="downArrow">
            <a:avLst>
              <a:gd name="adj1" fmla="val 50000"/>
              <a:gd name="adj2" fmla="val 520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4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458200" cy="646330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bn-BD" sz="4000" b="1" u="sng" dirty="0" smtClean="0">
              <a:solidFill>
                <a:srgbClr val="0000CC"/>
              </a:solidFill>
            </a:endParaRPr>
          </a:p>
          <a:p>
            <a:endParaRPr lang="bn-BD" sz="4000" b="1" u="sng" dirty="0" smtClean="0">
              <a:solidFill>
                <a:srgbClr val="0000CC"/>
              </a:solidFill>
            </a:endParaRPr>
          </a:p>
          <a:p>
            <a:r>
              <a:rPr lang="bn-BD" sz="5400" b="1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পরিচিতিঃ-</a:t>
            </a:r>
            <a:r>
              <a:rPr lang="bn-BD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বিষয়ঃ- কৃষি শিক্ষা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শ্রেণীঃ- অষ্টম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অধ্যায়ঃ- তৃতীয়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বিষয়বস্তুঃ-</a:t>
            </a:r>
            <a:r>
              <a:rPr lang="bn-BD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গৃহপালিত পাখি পালন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   ৫০ </a:t>
            </a:r>
            <a:r>
              <a:rPr lang="bn-BD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তারিখঃ- ০</a:t>
            </a:r>
            <a:r>
              <a:rPr lang="en-US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/১০/২০১৩</a:t>
            </a:r>
            <a:endParaRPr lang="en-US" sz="4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760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86800" cy="1676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4800" b="1" dirty="0" smtClean="0"/>
              <a:t>পাঠ শিরোনামঃ-</a:t>
            </a:r>
            <a:r>
              <a:rPr lang="bn-BD" sz="4000" dirty="0" smtClean="0"/>
              <a:t/>
            </a:r>
            <a:br>
              <a:rPr lang="bn-BD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905000"/>
            <a:ext cx="8686800" cy="47244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bn-BD" sz="4000" dirty="0" smtClean="0"/>
          </a:p>
          <a:p>
            <a:endParaRPr lang="bn-BD" sz="4000" dirty="0" smtClean="0"/>
          </a:p>
          <a:p>
            <a:endParaRPr lang="bn-BD" sz="4000" dirty="0"/>
          </a:p>
          <a:p>
            <a:r>
              <a:rPr lang="bn-BD" sz="4400" b="1" dirty="0" smtClean="0">
                <a:solidFill>
                  <a:srgbClr val="FF0000"/>
                </a:solidFill>
              </a:rPr>
              <a:t>মুরগি পালন পদ্ধতি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8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534400" cy="914400"/>
          </a:xfrm>
          <a:solidFill>
            <a:srgbClr val="00B05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solidFill>
                <a:schemeClr val="bg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295400"/>
            <a:ext cx="8534400" cy="52578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l"/>
            <a:r>
              <a:rPr lang="bn-BD" sz="40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এই </a:t>
            </a:r>
            <a:r>
              <a:rPr lang="bn-BD" sz="4000" b="1" u="sng" dirty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পাঠ শেষে </a:t>
            </a:r>
            <a:r>
              <a:rPr lang="bn-BD" sz="4000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শিক্ষার্থীরা- </a:t>
            </a:r>
          </a:p>
          <a:p>
            <a:pPr algn="l"/>
            <a:r>
              <a:rPr lang="en-US" sz="4800" b="1" u="sng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8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b="1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bn-BD" sz="3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&gt;</a:t>
            </a:r>
            <a:r>
              <a:rPr lang="bn-BD" sz="32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মুরগি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পালন পদ্ধতি কত প্রকার তা</a:t>
            </a:r>
            <a:r>
              <a: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পারবে। </a:t>
            </a:r>
            <a:endParaRPr lang="en-US" sz="32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&gt;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মুরগি পালন পদ্ধতি সম্পর্কে 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ব্যাখ্যা করতে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&gt;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মুরগি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পালনের 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সুবিধা ও অসুবিধাগুলো </a:t>
            </a:r>
            <a:r>
              <a:rPr lang="bn-BD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বর্ণনা করতে পারবে</a:t>
            </a:r>
            <a:r>
              <a:rPr lang="bn-BD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6914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200" y="273920"/>
            <a:ext cx="6765401" cy="8382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নিচের চিত্র গুলো লক্ষ্য করঃ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-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2" name="Picture 4" descr="C:\Documents and Settings\PC-25\Desktop\Hen\pbg-pb10996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3199" y="3896028"/>
            <a:ext cx="2819401" cy="19092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295400" y="3209960"/>
            <a:ext cx="2041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5200" y="5943718"/>
            <a:ext cx="2362200" cy="575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3896028"/>
            <a:ext cx="2743201" cy="19092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105399" y="3234393"/>
            <a:ext cx="2743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অর্ধ 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545" y="1422595"/>
            <a:ext cx="2743201" cy="1811798"/>
          </a:xfr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99" y="1435474"/>
            <a:ext cx="2819401" cy="164895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6200"/>
            <a:ext cx="7848600" cy="10668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কাজঃ- 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2 </a:t>
            </a:r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295400"/>
            <a:ext cx="7848600" cy="54102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। মুরগি পালন পদ্ধতি কয়টি</a:t>
            </a:r>
            <a:r>
              <a:rPr lang="en-US" sz="4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লিখ ? </a:t>
            </a:r>
            <a:br>
              <a:rPr lang="bn-BD" sz="4800" b="1" dirty="0">
                <a:latin typeface="NikoshBAN" pitchFamily="2" charset="0"/>
                <a:cs typeface="NikoshBAN" pitchFamily="2" charset="0"/>
              </a:rPr>
            </a:b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96007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8.33333E-7 0.2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137594"/>
            <a:ext cx="6332864" cy="793833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n-BD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নীচের </a:t>
            </a:r>
            <a:r>
              <a:rPr lang="bn-BD" sz="4800" b="1" dirty="0">
                <a:latin typeface="NikoshBAN" pitchFamily="2" charset="0"/>
                <a:cs typeface="NikoshBAN" pitchFamily="2" charset="0"/>
              </a:rPr>
              <a:t>চিত্র গুলো লক্ষ্য করঃ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67299" y="6287613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077851"/>
            <a:ext cx="2678714" cy="185750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9" y="4077851"/>
            <a:ext cx="2682025" cy="18575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9" y="1500629"/>
            <a:ext cx="2682025" cy="17632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1499153"/>
            <a:ext cx="2641151" cy="17521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447800" y="3273551"/>
            <a:ext cx="2052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মুক্ত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8412" y="3263862"/>
            <a:ext cx="2707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অর্ধ 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44564" y="6026003"/>
            <a:ext cx="2246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7886700" cy="12192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400" b="1" dirty="0">
                <a:solidFill>
                  <a:srgbClr val="0000FF"/>
                </a:solidFill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</a:rPr>
              <a:t>            </a:t>
            </a:r>
            <a:br>
              <a:rPr lang="en-US" sz="4400" b="1" dirty="0" smtClean="0">
                <a:solidFill>
                  <a:srgbClr val="0000FF"/>
                </a:solidFill>
              </a:rPr>
            </a:br>
            <a:r>
              <a:rPr lang="en-US" sz="4400" b="1" dirty="0">
                <a:solidFill>
                  <a:srgbClr val="0000FF"/>
                </a:solidFill>
              </a:rPr>
              <a:t> </a:t>
            </a:r>
            <a:r>
              <a:rPr lang="en-US" sz="4400" b="1" dirty="0" smtClean="0">
                <a:solidFill>
                  <a:srgbClr val="0000FF"/>
                </a:solidFill>
              </a:rPr>
              <a:t>           </a:t>
            </a:r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</a:t>
            </a:r>
            <a:r>
              <a:rPr lang="bn-BD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কাজঃ- 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 </a:t>
            </a:r>
            <a:r>
              <a:rPr lang="bn-BD" sz="48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001000" cy="4876801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en-US" sz="4400" dirty="0" smtClean="0"/>
              <a:t>    </a:t>
            </a:r>
            <a:r>
              <a:rPr lang="en-US" sz="4400" b="1" dirty="0" smtClean="0">
                <a:solidFill>
                  <a:schemeClr val="tx1"/>
                </a:solidFill>
              </a:rPr>
              <a:t>&gt;&gt; </a:t>
            </a:r>
            <a:r>
              <a:rPr lang="bn-BD" sz="3200" b="1" dirty="0" smtClean="0">
                <a:solidFill>
                  <a:schemeClr val="tx1"/>
                </a:solidFill>
              </a:rPr>
              <a:t>আবদ্ধ পদ্ধতির  মুরগি পালন </a:t>
            </a:r>
            <a:r>
              <a:rPr lang="en-US" sz="3200" b="1" dirty="0" smtClean="0">
                <a:solidFill>
                  <a:schemeClr val="tx1"/>
                </a:solidFill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</a:rPr>
              <a:t>সম্পর্কে</a:t>
            </a:r>
            <a:endParaRPr lang="en-US" sz="32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</a:rPr>
              <a:t>             </a:t>
            </a:r>
            <a:r>
              <a:rPr lang="bn-BD" sz="3200" b="1" dirty="0" smtClean="0">
                <a:solidFill>
                  <a:schemeClr val="tx1"/>
                </a:solidFill>
              </a:rPr>
              <a:t>ব্যাখ্যা কর। 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1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343025" y="381000"/>
            <a:ext cx="6353176" cy="838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নীচের চিত্র দুইটি লক্ষ করঃ-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70458" y="3634327"/>
            <a:ext cx="2164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মুক্ত পদ্ধতি পালন</a:t>
            </a:r>
            <a:endParaRPr lang="en-US" sz="2000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5" y="1600034"/>
            <a:ext cx="2619375" cy="1895641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225" y="1572032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025" y="4370669"/>
            <a:ext cx="2571750" cy="17621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424" y="4370669"/>
            <a:ext cx="2390776" cy="176212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392672" y="6266310"/>
            <a:ext cx="22461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64607" y="3538048"/>
            <a:ext cx="27077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অর্ধ আবদ্ধ পদ্ধতি পালন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76200"/>
            <a:ext cx="8991600" cy="137160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bn-BD" b="1" dirty="0" smtClean="0"/>
              <a:t>দলীয় কাজঃ- ৮ মিনিট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600200"/>
            <a:ext cx="8991600" cy="51054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bn-BD" sz="40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b="1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l"/>
            <a:r>
              <a:rPr lang="en-US" sz="4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১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। মুক্ত পদ্ধতিতে</a:t>
            </a:r>
            <a:r>
              <a:rPr lang="en-US" sz="4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মুরগি</a:t>
            </a:r>
            <a:r>
              <a:rPr lang="en-US" sz="4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পালনের সুবিধা ও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অসুবিধাগুলো</a:t>
            </a:r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বর্ননা কর ।</a:t>
            </a:r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২। আবদ্ধ ও অর্ধ আবদ্ধ পদ্ধতিতে কিভাবে মুরগি পালন </a:t>
            </a:r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করা যায়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তা ঊল্লেখ কর।</a:t>
            </a:r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40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     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7475262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1600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                মূল্যায়নঃ-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8006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r>
              <a:rPr lang="bn-BD" sz="4000" b="1" dirty="0" smtClean="0">
                <a:solidFill>
                  <a:srgbClr val="000000"/>
                </a:solidFill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মুরগি পালন পদ্ধতি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কয় প্রকার ও কি কি  ?</a:t>
            </a:r>
          </a:p>
          <a:p>
            <a:pPr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২।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মুরগি পালনে কোন পদ্ধতি  বেশি জনপ্রিয়তা লাভ</a:t>
            </a:r>
          </a:p>
          <a:p>
            <a:pPr>
              <a:buNone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করেছে ব্যাখ্যা কর 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৩। মুক্ত,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আবদ্ধ, অর্ধ আবদ্ধ পদ্ধতি এই তিনটি পদ্ধতির </a:t>
            </a:r>
          </a:p>
          <a:p>
            <a:pPr>
              <a:buNone/>
            </a:pP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সুবিধা/অসুবিধাগুলো বর্ননা কর </a:t>
            </a:r>
            <a:r>
              <a:rPr lang="bn-BD" sz="4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300" y="381000"/>
            <a:ext cx="8229600" cy="8636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sz="4800" b="1" smtClean="0">
                <a:latin typeface="NikoshBAN" pitchFamily="2" charset="0"/>
                <a:cs typeface="NikoshBAN" pitchFamily="2" charset="0"/>
              </a:rPr>
              <a:t>বাড়ির কাজঃ-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1853" y="1828800"/>
            <a:ext cx="8229599" cy="45720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endParaRPr lang="bn-BD" sz="4000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000" dirty="0" smtClean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&gt;&gt; অর্থনৈতিক  উন্নয়নে মুরগি পালনের ভুমিকা</a:t>
            </a:r>
          </a:p>
          <a:p>
            <a:r>
              <a:rPr lang="bn-BD" sz="4000" b="1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আলোচনা কর।</a:t>
            </a:r>
          </a:p>
          <a:p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114800" y="1354604"/>
            <a:ext cx="609602" cy="3193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5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"/>
            <a:ext cx="7848600" cy="11430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n-BD" sz="5400" b="1" dirty="0" smtClean="0">
                <a:solidFill>
                  <a:srgbClr val="000000"/>
                </a:solidFill>
                <a:latin typeface="NikoshBAN" pitchFamily="2" charset="0"/>
                <a:cs typeface="NikoshBAN" pitchFamily="2" charset="0"/>
              </a:rPr>
              <a:t>সবাইকে ধন্যবাদ</a:t>
            </a:r>
            <a:endParaRPr lang="en-US" sz="1100" b="1" dirty="0">
              <a:solidFill>
                <a:srgbClr val="0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81200"/>
            <a:ext cx="7848600" cy="46513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2582</TotalTime>
  <Words>224</Words>
  <Application>Microsoft Office PowerPoint</Application>
  <PresentationFormat>On-screen Show (4:3)</PresentationFormat>
  <Paragraphs>68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Vrinda</vt:lpstr>
      <vt:lpstr>Office Theme</vt:lpstr>
      <vt:lpstr>ক্লাসের সবাইকে ফুলেল শুভেচ্ছা</vt:lpstr>
      <vt:lpstr>PowerPoint Presentation</vt:lpstr>
      <vt:lpstr>PowerPoint Presentation</vt:lpstr>
      <vt:lpstr>পাঠ শিরোনামঃ- </vt:lpstr>
      <vt:lpstr>শিখনফল</vt:lpstr>
      <vt:lpstr>নিচের চিত্র গুলো লক্ষ্য করঃ-</vt:lpstr>
      <vt:lpstr>                            একক কাজঃ- 2 মিনিট</vt:lpstr>
      <vt:lpstr>     নীচের চিত্র গুলো লক্ষ্য করঃ-  </vt:lpstr>
      <vt:lpstr>                          জোড়ায় কাজঃ- 5 মিনিট </vt:lpstr>
      <vt:lpstr>   নীচের চিত্র দুইটি লক্ষ করঃ-</vt:lpstr>
      <vt:lpstr>      দলীয় কাজঃ- ৮ মিনিট</vt:lpstr>
      <vt:lpstr>                   মূল্যায়নঃ-</vt:lpstr>
      <vt:lpstr>বাড়ির কাজঃ-</vt:lpstr>
      <vt:lpstr>সবাইকে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mooojkjbvvbvcvcxc</dc:title>
  <dc:creator/>
  <cp:lastModifiedBy>DOEL</cp:lastModifiedBy>
  <cp:revision>601</cp:revision>
  <dcterms:created xsi:type="dcterms:W3CDTF">2006-08-16T00:00:00Z</dcterms:created>
  <dcterms:modified xsi:type="dcterms:W3CDTF">2013-10-10T03:07:07Z</dcterms:modified>
</cp:coreProperties>
</file>